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85" r:id="rId2"/>
    <p:sldId id="289" r:id="rId3"/>
    <p:sldId id="286" r:id="rId4"/>
    <p:sldId id="290" r:id="rId5"/>
    <p:sldId id="288" r:id="rId6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67C"/>
    <a:srgbClr val="0032A4"/>
    <a:srgbClr val="0089A4"/>
    <a:srgbClr val="007088"/>
    <a:srgbClr val="0083A7"/>
    <a:srgbClr val="BF151B"/>
    <a:srgbClr val="00344D"/>
    <a:srgbClr val="ED1C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9" autoAdjust="0"/>
    <p:restoredTop sz="94048" autoAdjust="0"/>
  </p:normalViewPr>
  <p:slideViewPr>
    <p:cSldViewPr>
      <p:cViewPr varScale="1">
        <p:scale>
          <a:sx n="105" d="100"/>
          <a:sy n="105" d="100"/>
        </p:scale>
        <p:origin x="1728" y="1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265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ACC92-D50B-4EFE-8672-E69F00A65936}" type="datetimeFigureOut">
              <a:rPr lang="pt-PT" smtClean="0"/>
              <a:t>09/03/26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FBC237-A9FC-4974-8E05-EF8721D852F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3564788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D5384F-8C3C-4A0B-B544-9C6BBD1ABE4A}" type="datetimeFigureOut">
              <a:rPr lang="pt-PT" smtClean="0"/>
              <a:t>09/03/26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dirty="0"/>
              <a:t>Clique para editar os estilos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22E085-2DF9-4FAC-9B4B-3D4A54399BD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9377202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2E085-2DF9-4FAC-9B4B-3D4A54399BD6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487489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/>
              <a:t>Clique para adicionar texto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2E085-2DF9-4FAC-9B4B-3D4A54399BD6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117737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2E085-2DF9-4FAC-9B4B-3D4A54399BD6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573423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2E085-2DF9-4FAC-9B4B-3D4A54399BD6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683138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2E085-2DF9-4FAC-9B4B-3D4A54399BD6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11218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397" y="-1"/>
            <a:ext cx="9144000" cy="5937299"/>
          </a:xfrm>
          <a:prstGeom prst="rect">
            <a:avLst/>
          </a:prstGeom>
          <a:solidFill>
            <a:srgbClr val="0086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2132856"/>
            <a:ext cx="8075240" cy="1944216"/>
          </a:xfrm>
        </p:spPr>
        <p:txBody>
          <a:bodyPr/>
          <a:lstStyle>
            <a:lvl1pPr>
              <a:defRPr b="1"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Insert Title</a:t>
            </a:r>
          </a:p>
        </p:txBody>
      </p:sp>
      <p:sp>
        <p:nvSpPr>
          <p:cNvPr id="5" name="Marcador de Posição do Texto 2"/>
          <p:cNvSpPr>
            <a:spLocks noGrp="1"/>
          </p:cNvSpPr>
          <p:nvPr>
            <p:ph type="body" idx="1" hasCustomPrompt="1"/>
          </p:nvPr>
        </p:nvSpPr>
        <p:spPr>
          <a:xfrm>
            <a:off x="539552" y="4437112"/>
            <a:ext cx="6408712" cy="1500187"/>
          </a:xfrm>
        </p:spPr>
        <p:txBody>
          <a:bodyPr lIns="0" tIns="0" rIns="0" bIns="0" anchor="t" anchorCtr="0"/>
          <a:lstStyle>
            <a:lvl1pPr marL="0" indent="0"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/>
              <a:t>Click to add author(s)</a:t>
            </a: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D6B11BF4-7810-C94C-A322-F08E455C14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b="1" i="1"/>
              <a:t>fib Lisbon 2026</a:t>
            </a:r>
            <a:r>
              <a:rPr lang="en-US"/>
              <a:t> </a:t>
            </a:r>
            <a:r>
              <a:rPr lang="en-US">
                <a:latin typeface="Bliss 2 Light"/>
              </a:rPr>
              <a:t>|</a:t>
            </a:r>
            <a:r>
              <a:rPr lang="en-US"/>
              <a:t> </a:t>
            </a:r>
            <a:fld id="{D0336DCA-FFE8-45A9-A7BF-F1B1ACEB72AD}" type="slidenum">
              <a:rPr lang="en-US" smtClean="0"/>
              <a:pPr/>
              <a:t>‹nº›</a:t>
            </a:fld>
            <a:endParaRPr lang="en-US" dirty="0"/>
          </a:p>
        </p:txBody>
      </p:sp>
      <p:pic>
        <p:nvPicPr>
          <p:cNvPr id="10" name="Imagem 9" descr="Uma imagem com captura de ecrã, texto, cartão de visita, Gráficos&#10;&#10;Descrição gerada automaticamente">
            <a:extLst>
              <a:ext uri="{FF2B5EF4-FFF2-40B4-BE49-F238E27FC236}">
                <a16:creationId xmlns:a16="http://schemas.microsoft.com/office/drawing/2014/main" id="{5188C0E3-7848-414A-BEA2-BD9649B6173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945" b="46451"/>
          <a:stretch/>
        </p:blipFill>
        <p:spPr>
          <a:xfrm>
            <a:off x="71611" y="44624"/>
            <a:ext cx="3420269" cy="823451"/>
          </a:xfrm>
          <a:prstGeom prst="rect">
            <a:avLst/>
          </a:prstGeom>
        </p:spPr>
      </p:pic>
      <p:pic>
        <p:nvPicPr>
          <p:cNvPr id="15" name="Imagem 14" descr="Uma imagem com captura de ecrã, preto&#10;&#10;Descrição gerada automaticamente">
            <a:extLst>
              <a:ext uri="{FF2B5EF4-FFF2-40B4-BE49-F238E27FC236}">
                <a16:creationId xmlns:a16="http://schemas.microsoft.com/office/drawing/2014/main" id="{725B3C77-BD82-9D45-814B-E7E845E5E8C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05" t="41200" r="14395" b="48300"/>
          <a:stretch/>
        </p:blipFill>
        <p:spPr>
          <a:xfrm>
            <a:off x="5220072" y="188640"/>
            <a:ext cx="3672408" cy="720080"/>
          </a:xfrm>
          <a:prstGeom prst="rect">
            <a:avLst/>
          </a:prstGeom>
        </p:spPr>
      </p:pic>
      <p:cxnSp>
        <p:nvCxnSpPr>
          <p:cNvPr id="18" name="Straight Connector 10">
            <a:extLst>
              <a:ext uri="{FF2B5EF4-FFF2-40B4-BE49-F238E27FC236}">
                <a16:creationId xmlns:a16="http://schemas.microsoft.com/office/drawing/2014/main" id="{D59899F4-FB7A-3449-993D-727C7CF8B355}"/>
              </a:ext>
            </a:extLst>
          </p:cNvPr>
          <p:cNvCxnSpPr/>
          <p:nvPr userDrawn="1"/>
        </p:nvCxnSpPr>
        <p:spPr>
          <a:xfrm flipV="1">
            <a:off x="512" y="1101801"/>
            <a:ext cx="9144000" cy="22943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9598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00867C"/>
                </a:solidFill>
              </a:defRPr>
            </a:lvl1pPr>
          </a:lstStyle>
          <a:p>
            <a:r>
              <a:rPr lang="en-US" noProof="0" dirty="0"/>
              <a:t>Add text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 marL="2057400" indent="-228600">
              <a:buFont typeface="Wingdings" pitchFamily="2" charset="2"/>
              <a:buChar char="§"/>
              <a:defRPr sz="1800"/>
            </a:lvl5pPr>
          </a:lstStyle>
          <a:p>
            <a:pPr lvl="0"/>
            <a:r>
              <a:rPr lang="en-US" noProof="0" dirty="0"/>
              <a:t>Add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7478960" y="6133523"/>
            <a:ext cx="1413520" cy="7244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>
                <a:solidFill>
                  <a:srgbClr val="00867C"/>
                </a:solidFill>
              </a:defRPr>
            </a:lvl1pPr>
          </a:lstStyle>
          <a:p>
            <a:r>
              <a:rPr lang="en-US" b="1" i="1" dirty="0"/>
              <a:t>fib Lisbon 2026</a:t>
            </a:r>
            <a:r>
              <a:rPr lang="en-US" dirty="0"/>
              <a:t> </a:t>
            </a:r>
            <a:r>
              <a:rPr lang="en-US" dirty="0">
                <a:latin typeface="Bliss 2 Light"/>
              </a:rPr>
              <a:t>|</a:t>
            </a:r>
            <a:r>
              <a:rPr lang="en-US" dirty="0"/>
              <a:t> </a:t>
            </a:r>
            <a:fld id="{D0336DCA-FFE8-45A9-A7BF-F1B1ACEB72AD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05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noProof="0" dirty="0"/>
              <a:t>Add text</a:t>
            </a:r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7478960" y="6133523"/>
            <a:ext cx="1413520" cy="7244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>
                <a:solidFill>
                  <a:srgbClr val="00867C"/>
                </a:solidFill>
              </a:defRPr>
            </a:lvl1pPr>
          </a:lstStyle>
          <a:p>
            <a:r>
              <a:rPr lang="en-US" b="1" i="1" dirty="0"/>
              <a:t>fib Lisbon 2026</a:t>
            </a:r>
            <a:r>
              <a:rPr lang="en-US" dirty="0"/>
              <a:t> </a:t>
            </a:r>
            <a:r>
              <a:rPr lang="en-US" dirty="0">
                <a:latin typeface="Bliss 2 Light"/>
              </a:rPr>
              <a:t>|</a:t>
            </a:r>
            <a:r>
              <a:rPr lang="en-US" dirty="0"/>
              <a:t> </a:t>
            </a:r>
            <a:fld id="{D0336DCA-FFE8-45A9-A7BF-F1B1ACEB72AD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612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CE254C5A-AA14-9940-8925-94A670AA9C08}"/>
              </a:ext>
            </a:extLst>
          </p:cNvPr>
          <p:cNvSpPr/>
          <p:nvPr userDrawn="1"/>
        </p:nvSpPr>
        <p:spPr>
          <a:xfrm>
            <a:off x="-397" y="-1"/>
            <a:ext cx="9144000" cy="5937299"/>
          </a:xfrm>
          <a:prstGeom prst="rect">
            <a:avLst/>
          </a:prstGeom>
          <a:solidFill>
            <a:srgbClr val="0086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text</a:t>
            </a:r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7478960" y="6133523"/>
            <a:ext cx="1413520" cy="7244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>
                <a:solidFill>
                  <a:srgbClr val="00867C"/>
                </a:solidFill>
              </a:defRPr>
            </a:lvl1pPr>
          </a:lstStyle>
          <a:p>
            <a:r>
              <a:rPr lang="en-US" b="1" i="1" dirty="0"/>
              <a:t>fib Lisbon 2026</a:t>
            </a:r>
            <a:r>
              <a:rPr lang="en-US" dirty="0"/>
              <a:t> </a:t>
            </a:r>
            <a:r>
              <a:rPr lang="en-US" dirty="0">
                <a:latin typeface="Bliss 2 Light"/>
              </a:rPr>
              <a:t>|</a:t>
            </a:r>
            <a:r>
              <a:rPr lang="en-US" dirty="0"/>
              <a:t> </a:t>
            </a:r>
            <a:fld id="{D0336DCA-FFE8-45A9-A7BF-F1B1ACEB72AD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843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7478960" y="6133523"/>
            <a:ext cx="1413520" cy="7244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>
                <a:solidFill>
                  <a:srgbClr val="00867C"/>
                </a:solidFill>
              </a:defRPr>
            </a:lvl1pPr>
          </a:lstStyle>
          <a:p>
            <a:r>
              <a:rPr lang="en-US" b="1" i="1" dirty="0"/>
              <a:t>fib Lisbon 2026</a:t>
            </a:r>
            <a:r>
              <a:rPr lang="en-US" dirty="0"/>
              <a:t> </a:t>
            </a:r>
            <a:r>
              <a:rPr lang="en-US" dirty="0">
                <a:latin typeface="Bliss 2 Light"/>
              </a:rPr>
              <a:t>|</a:t>
            </a:r>
            <a:r>
              <a:rPr lang="en-US" dirty="0"/>
              <a:t> </a:t>
            </a:r>
            <a:fld id="{D0336DCA-FFE8-45A9-A7BF-F1B1ACEB72AD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053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 userDrawn="1">
            <p:ph type="title"/>
          </p:nvPr>
        </p:nvSpPr>
        <p:spPr>
          <a:xfrm>
            <a:off x="467544" y="274638"/>
            <a:ext cx="8219256" cy="1143000"/>
          </a:xfrm>
          <a:prstGeom prst="rect">
            <a:avLst/>
          </a:prstGeom>
        </p:spPr>
        <p:txBody>
          <a:bodyPr vert="horz" lIns="91440" tIns="0" rIns="91440" bIns="0" rtlCol="0" anchor="t" anchorCtr="0">
            <a:normAutofit/>
          </a:bodyPr>
          <a:lstStyle/>
          <a:p>
            <a:r>
              <a:rPr lang="en-US" noProof="0" dirty="0"/>
              <a:t>Add text</a:t>
            </a:r>
          </a:p>
        </p:txBody>
      </p:sp>
      <p:sp>
        <p:nvSpPr>
          <p:cNvPr id="3" name="Marcador de Posição do Texto 2"/>
          <p:cNvSpPr>
            <a:spLocks noGrp="1"/>
          </p:cNvSpPr>
          <p:nvPr userDrawn="1">
            <p:ph type="body" idx="1"/>
          </p:nvPr>
        </p:nvSpPr>
        <p:spPr>
          <a:xfrm>
            <a:off x="457200" y="1600201"/>
            <a:ext cx="8229600" cy="4421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Add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 userDrawn="1">
            <p:ph type="sldNum" sz="quarter" idx="4"/>
          </p:nvPr>
        </p:nvSpPr>
        <p:spPr>
          <a:xfrm>
            <a:off x="7478960" y="6133523"/>
            <a:ext cx="1413520" cy="7244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>
                <a:solidFill>
                  <a:srgbClr val="00867C"/>
                </a:solidFill>
              </a:defRPr>
            </a:lvl1pPr>
          </a:lstStyle>
          <a:p>
            <a:r>
              <a:rPr lang="en-US" b="1" i="1" dirty="0"/>
              <a:t>fib Lisbon 2026</a:t>
            </a:r>
            <a:r>
              <a:rPr lang="en-US" dirty="0"/>
              <a:t> </a:t>
            </a:r>
            <a:r>
              <a:rPr lang="en-US" dirty="0">
                <a:latin typeface="Bliss 2 Light"/>
              </a:rPr>
              <a:t>|</a:t>
            </a:r>
            <a:r>
              <a:rPr lang="en-US" dirty="0"/>
              <a:t> </a:t>
            </a:r>
            <a:fld id="{D0336DCA-FFE8-45A9-A7BF-F1B1ACEB72AD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 flipV="1">
            <a:off x="512" y="6070353"/>
            <a:ext cx="9144000" cy="22943"/>
          </a:xfrm>
          <a:prstGeom prst="line">
            <a:avLst/>
          </a:prstGeom>
          <a:ln w="19050">
            <a:solidFill>
              <a:srgbClr val="00867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m 3">
            <a:extLst>
              <a:ext uri="{FF2B5EF4-FFF2-40B4-BE49-F238E27FC236}">
                <a16:creationId xmlns:a16="http://schemas.microsoft.com/office/drawing/2014/main" id="{FF7D6E5B-8616-F622-8AEF-D239C8731A81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51520" y="6260255"/>
            <a:ext cx="3168352" cy="441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729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0" r:id="rId2"/>
    <p:sldLayoutId id="2147483654" r:id="rId3"/>
    <p:sldLayoutId id="2147483657" r:id="rId4"/>
    <p:sldLayoutId id="2147483655" r:id="rId5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rgbClr val="00867C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0867C"/>
        </a:buClr>
        <a:buFont typeface="Arial" panose="020B0604020202020204" pitchFamily="34" charset="0"/>
        <a:buChar char="•"/>
        <a:defRPr sz="28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00867C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00867C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00867C"/>
        </a:buClr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00867C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156176" y="6275005"/>
            <a:ext cx="1224136" cy="55399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lIns="54000" tIns="0" rIns="54000" bIns="0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Insert the logos</a:t>
            </a:r>
          </a:p>
          <a:p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of the authors' institutions</a:t>
            </a:r>
            <a:endParaRPr lang="en-GB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59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b="1" i="1" dirty="0"/>
              <a:t>fib Lisbon 2026</a:t>
            </a:r>
            <a:r>
              <a:rPr lang="en-US" dirty="0"/>
              <a:t> </a:t>
            </a:r>
            <a:r>
              <a:rPr lang="en-US" dirty="0">
                <a:latin typeface="Bliss 2 Light"/>
              </a:rPr>
              <a:t>|</a:t>
            </a:r>
            <a:r>
              <a:rPr lang="en-US" dirty="0"/>
              <a:t> </a:t>
            </a:r>
            <a:fld id="{D0336DCA-FFE8-45A9-A7BF-F1B1ACEB72AD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156176" y="6185229"/>
            <a:ext cx="1224136" cy="60939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lIns="54000" tIns="0" rIns="54000" bIns="0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Insert the logos</a:t>
            </a:r>
          </a:p>
          <a:p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of the authors' institutions</a:t>
            </a:r>
            <a:endParaRPr lang="en-GB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20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b="1" i="1" dirty="0"/>
              <a:t>fib Lisbon 2026</a:t>
            </a:r>
            <a:r>
              <a:rPr lang="en-US" dirty="0"/>
              <a:t> </a:t>
            </a:r>
            <a:r>
              <a:rPr lang="en-US" dirty="0">
                <a:latin typeface="Bliss 2 Light"/>
              </a:rPr>
              <a:t>|</a:t>
            </a:r>
            <a:r>
              <a:rPr lang="en-US" dirty="0"/>
              <a:t> </a:t>
            </a:r>
            <a:fld id="{D0336DCA-FFE8-45A9-A7BF-F1B1ACEB72AD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56176" y="6185229"/>
            <a:ext cx="1224136" cy="60939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lIns="54000" tIns="0" rIns="54000" bIns="0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Insert the logos</a:t>
            </a:r>
          </a:p>
          <a:p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of the authors' institutions</a:t>
            </a:r>
            <a:endParaRPr lang="en-GB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494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b="1" i="1" dirty="0"/>
              <a:t>fib Lisbon 2026</a:t>
            </a:r>
            <a:r>
              <a:rPr lang="en-US" dirty="0"/>
              <a:t> </a:t>
            </a:r>
            <a:r>
              <a:rPr lang="en-US" dirty="0">
                <a:latin typeface="Bliss 2 Light"/>
              </a:rPr>
              <a:t>|</a:t>
            </a:r>
            <a:r>
              <a:rPr lang="en-US" dirty="0"/>
              <a:t> </a:t>
            </a:r>
            <a:fld id="{D0336DCA-FFE8-45A9-A7BF-F1B1ACEB72AD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56176" y="6185229"/>
            <a:ext cx="1224136" cy="60939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lIns="54000" tIns="0" rIns="54000" bIns="0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Insert the logos</a:t>
            </a:r>
          </a:p>
          <a:p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of the authors' institutions</a:t>
            </a:r>
            <a:endParaRPr lang="en-GB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B94CA39A-CC03-944E-80AD-53E00CF20A49}"/>
              </a:ext>
            </a:extLst>
          </p:cNvPr>
          <p:cNvSpPr/>
          <p:nvPr/>
        </p:nvSpPr>
        <p:spPr>
          <a:xfrm>
            <a:off x="0" y="0"/>
            <a:ext cx="9144000" cy="5937299"/>
          </a:xfrm>
          <a:prstGeom prst="rect">
            <a:avLst/>
          </a:prstGeom>
          <a:solidFill>
            <a:srgbClr val="0086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ECFC45C1-8116-A84D-802F-6E29BE3CCF40}"/>
              </a:ext>
            </a:extLst>
          </p:cNvPr>
          <p:cNvSpPr txBox="1">
            <a:spLocks/>
          </p:cNvSpPr>
          <p:nvPr/>
        </p:nvSpPr>
        <p:spPr>
          <a:xfrm>
            <a:off x="467941" y="274639"/>
            <a:ext cx="8219256" cy="1143000"/>
          </a:xfrm>
          <a:prstGeom prst="rect">
            <a:avLst/>
          </a:prstGeom>
        </p:spPr>
        <p:txBody>
          <a:bodyPr vert="horz" lIns="91440" tIns="0" rIns="91440" bIns="0" rtlCol="0" anchor="t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Add text</a:t>
            </a:r>
          </a:p>
        </p:txBody>
      </p:sp>
    </p:spTree>
    <p:extLst>
      <p:ext uri="{BB962C8B-B14F-4D97-AF65-F5344CB8AC3E}">
        <p14:creationId xmlns:p14="http://schemas.microsoft.com/office/powerpoint/2010/main" val="85557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b="1" i="1" dirty="0"/>
              <a:t>fib Lisbon 2026 </a:t>
            </a:r>
            <a:r>
              <a:rPr lang="en-US" dirty="0">
                <a:latin typeface="Bliss 2 Light"/>
              </a:rPr>
              <a:t>|</a:t>
            </a:r>
            <a:r>
              <a:rPr lang="en-US" dirty="0"/>
              <a:t> </a:t>
            </a:r>
            <a:fld id="{D0336DCA-FFE8-45A9-A7BF-F1B1ACEB72AD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56176" y="6185229"/>
            <a:ext cx="1224136" cy="60939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lIns="54000" tIns="0" rIns="54000" bIns="0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Insert the logos</a:t>
            </a:r>
          </a:p>
          <a:p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of the authors' institutions</a:t>
            </a:r>
            <a:endParaRPr lang="en-GB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757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 Narrow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1331</TotalTime>
  <Words>71</Words>
  <Application>Microsoft Macintosh PowerPoint</Application>
  <PresentationFormat>Apresentação no Ecrã (4:3)</PresentationFormat>
  <Paragraphs>21</Paragraphs>
  <Slides>5</Slides>
  <Notes>5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5</vt:i4>
      </vt:variant>
    </vt:vector>
  </HeadingPairs>
  <TitlesOfParts>
    <vt:vector size="11" baseType="lpstr">
      <vt:lpstr>Arial</vt:lpstr>
      <vt:lpstr>Arial Narrow</vt:lpstr>
      <vt:lpstr>Bliss 2 Light</vt:lpstr>
      <vt:lpstr>Calibri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BE2018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 de apresentação</dc:title>
  <dc:creator>BE2018;JV</dc:creator>
  <cp:lastModifiedBy>Jorge Manuel Lopes Brandão Pereira</cp:lastModifiedBy>
  <cp:revision>151</cp:revision>
  <dcterms:created xsi:type="dcterms:W3CDTF">2011-10-10T09:51:20Z</dcterms:created>
  <dcterms:modified xsi:type="dcterms:W3CDTF">2026-03-09T13:13:00Z</dcterms:modified>
</cp:coreProperties>
</file>